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7452320" y="692696"/>
            <a:ext cx="648072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59832" y="692696"/>
            <a:ext cx="3960440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5509" y="908720"/>
            <a:ext cx="456051" cy="54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 smtClean="0"/>
              <a:t>培養具備分子生物暨人類遺傳知識與研究能力之專業人才</a:t>
            </a:r>
            <a:endParaRPr lang="zh-TW" altLang="en-US" sz="1050" dirty="0"/>
          </a:p>
        </p:txBody>
      </p:sp>
      <p:sp>
        <p:nvSpPr>
          <p:cNvPr id="11" name="圓角矩形 10"/>
          <p:cNvSpPr/>
          <p:nvPr/>
        </p:nvSpPr>
        <p:spPr>
          <a:xfrm>
            <a:off x="923595" y="1628800"/>
            <a:ext cx="288032" cy="40324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403649" y="1628800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 smtClean="0"/>
              <a:t>具備分子生物暨人類遺傳專業知識的能力</a:t>
            </a:r>
            <a:endParaRPr lang="zh-TW" altLang="en-US" sz="1050" dirty="0"/>
          </a:p>
        </p:txBody>
      </p:sp>
      <p:sp>
        <p:nvSpPr>
          <p:cNvPr id="13" name="圓角矩形 12"/>
          <p:cNvSpPr/>
          <p:nvPr/>
        </p:nvSpPr>
        <p:spPr>
          <a:xfrm>
            <a:off x="1403648" y="3284984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 smtClean="0"/>
              <a:t>具備分子生物暨人類遺傳研究設計的能力</a:t>
            </a:r>
            <a:endParaRPr lang="zh-TW" altLang="en-US" sz="1050" dirty="0"/>
          </a:p>
        </p:txBody>
      </p:sp>
      <p:sp>
        <p:nvSpPr>
          <p:cNvPr id="14" name="圓角矩形 13"/>
          <p:cNvSpPr/>
          <p:nvPr/>
        </p:nvSpPr>
        <p:spPr>
          <a:xfrm>
            <a:off x="1403648" y="47251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 smtClean="0"/>
              <a:t>具備思辨分析、學術口頭表達及論文寫作能力</a:t>
            </a:r>
            <a:endParaRPr lang="zh-TW" altLang="en-US" sz="1050" dirty="0"/>
          </a:p>
        </p:txBody>
      </p:sp>
      <p:sp>
        <p:nvSpPr>
          <p:cNvPr id="8" name="圓角矩形 7"/>
          <p:cNvSpPr/>
          <p:nvPr/>
        </p:nvSpPr>
        <p:spPr>
          <a:xfrm>
            <a:off x="3347863" y="764704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7308304" y="692696"/>
            <a:ext cx="122413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碩二必修及選修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3203848" y="1700808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分子細胞生物學</a:t>
            </a:r>
            <a:endParaRPr lang="en-US" altLang="zh-TW" sz="1000" dirty="0" smtClean="0">
              <a:solidFill>
                <a:srgbClr val="FF000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7452320" y="4797152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r>
              <a:rPr lang="en-US" altLang="zh-TW" sz="1000" dirty="0" smtClean="0">
                <a:solidFill>
                  <a:srgbClr val="FFFF00"/>
                </a:solidFill>
              </a:rPr>
              <a:t>【</a:t>
            </a:r>
            <a:r>
              <a:rPr lang="zh-TW" altLang="en-US" sz="1000" dirty="0" smtClean="0">
                <a:solidFill>
                  <a:srgbClr val="FFFF00"/>
                </a:solidFill>
              </a:rPr>
              <a:t>必修</a:t>
            </a:r>
            <a:r>
              <a:rPr lang="en-US" altLang="zh-TW" sz="1000" dirty="0" smtClean="0">
                <a:solidFill>
                  <a:srgbClr val="FFFF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三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四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論文寫作</a:t>
            </a:r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11560" y="3717032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55509" y="116632"/>
            <a:ext cx="8824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分子生物暨人類遺傳學系碩士班課程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地圖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(1082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學期起適用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211648" y="2132856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211648" y="3717032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211648" y="5301208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圓角矩形 32"/>
          <p:cNvSpPr/>
          <p:nvPr/>
        </p:nvSpPr>
        <p:spPr>
          <a:xfrm>
            <a:off x="3203848" y="4991020"/>
            <a:ext cx="1584176" cy="742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學術研究倫理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788024" y="1268760"/>
            <a:ext cx="2160240" cy="29523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：發育生物學特論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雙數學年開設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：再生醫學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幹細胞學特論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學群</a:t>
            </a:r>
            <a:r>
              <a:rPr lang="en-US" altLang="zh-TW" sz="1000" dirty="0"/>
              <a:t>1</a:t>
            </a:r>
            <a:r>
              <a:rPr lang="zh-TW" altLang="en-US" sz="1000" dirty="0" smtClean="0"/>
              <a:t>：細胞凋亡特論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：訊息傳遞特論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：表觀遺傳學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模式生物</a:t>
            </a:r>
            <a:endParaRPr lang="en-US" altLang="zh-TW" sz="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</a:t>
            </a:r>
            <a:r>
              <a:rPr lang="zh-TW" altLang="en-US" sz="900" dirty="0" smtClean="0"/>
              <a:t>光學及顯微鏡原理與實務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</a:t>
            </a:r>
            <a:r>
              <a:rPr lang="zh-TW" altLang="en-US" sz="1000" dirty="0">
                <a:solidFill>
                  <a:schemeClr val="tx1"/>
                </a:solidFill>
              </a:rPr>
              <a:t>生化</a:t>
            </a:r>
            <a:r>
              <a:rPr lang="zh-TW" altLang="en-US" sz="1000" dirty="0" smtClean="0">
                <a:solidFill>
                  <a:schemeClr val="tx1"/>
                </a:solidFill>
              </a:rPr>
              <a:t>遺傳學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精準</a:t>
            </a:r>
            <a:r>
              <a:rPr lang="zh-TW" altLang="en-US" sz="1000" dirty="0" smtClean="0"/>
              <a:t>醫</a:t>
            </a:r>
            <a:r>
              <a:rPr lang="zh-TW" altLang="en-US" sz="1000" dirty="0" smtClean="0">
                <a:solidFill>
                  <a:schemeClr val="tx1"/>
                </a:solidFill>
              </a:rPr>
              <a:t>學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：人類胚胎發育學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</a:t>
            </a:r>
            <a:r>
              <a:rPr lang="zh-TW" altLang="en-US" sz="1000" dirty="0" smtClean="0"/>
              <a:t>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分子癌症學</a:t>
            </a:r>
            <a:endParaRPr lang="en-US" altLang="zh-TW" sz="10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</a:t>
            </a:r>
            <a:r>
              <a:rPr lang="zh-TW" altLang="en-US" sz="1000" dirty="0" smtClean="0"/>
              <a:t>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臨床分子生物與遺傳學</a:t>
            </a:r>
            <a:endParaRPr lang="en-US" altLang="zh-TW" sz="1000" dirty="0"/>
          </a:p>
          <a:p>
            <a:pPr>
              <a:buFont typeface="Arial" pitchFamily="34" charset="0"/>
              <a:buChar char="•"/>
            </a:pPr>
            <a:r>
              <a:rPr lang="zh-TW" altLang="en-US" sz="1000" dirty="0">
                <a:solidFill>
                  <a:schemeClr val="tx1"/>
                </a:solidFill>
              </a:rPr>
              <a:t>學</a:t>
            </a:r>
            <a:r>
              <a:rPr lang="zh-TW" altLang="en-US" sz="1000" dirty="0" smtClean="0">
                <a:solidFill>
                  <a:schemeClr val="tx1"/>
                </a:solidFill>
              </a:rPr>
              <a:t>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</a:t>
            </a:r>
            <a:r>
              <a:rPr lang="zh-TW" altLang="en-US" sz="1000" dirty="0">
                <a:solidFill>
                  <a:schemeClr val="tx1"/>
                </a:solidFill>
              </a:rPr>
              <a:t>遺傳</a:t>
            </a:r>
            <a:r>
              <a:rPr lang="zh-TW" altLang="en-US" sz="1000" dirty="0" smtClean="0">
                <a:solidFill>
                  <a:schemeClr val="tx1"/>
                </a:solidFill>
              </a:rPr>
              <a:t>諮詢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：遺傳諮詢專題討論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：遺傳統計學暨生物資訊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716016" y="764704"/>
            <a:ext cx="223224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碩一學群選修及選修</a:t>
            </a:r>
            <a:endParaRPr lang="zh-TW" altLang="en-US" sz="1700" dirty="0"/>
          </a:p>
        </p:txBody>
      </p:sp>
      <p:sp>
        <p:nvSpPr>
          <p:cNvPr id="32" name="圓角矩形 31"/>
          <p:cNvSpPr/>
          <p:nvPr/>
        </p:nvSpPr>
        <p:spPr>
          <a:xfrm>
            <a:off x="4860032" y="5013176"/>
            <a:ext cx="208823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細胞遺傳學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含實驗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en-US" altLang="zh-TW" sz="1000" dirty="0"/>
              <a:t> 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自</a:t>
            </a:r>
            <a:r>
              <a:rPr lang="en-US" altLang="zh-TW" sz="1000" dirty="0" smtClean="0"/>
              <a:t>109</a:t>
            </a:r>
            <a:r>
              <a:rPr lang="zh-TW" altLang="en-US" sz="1000" dirty="0" smtClean="0"/>
              <a:t>學年起每學年開設於下學期</a:t>
            </a:r>
            <a:r>
              <a:rPr lang="en-US" altLang="zh-TW" sz="1000" dirty="0" smtClean="0"/>
              <a:t>)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56" name="向右箭號 55"/>
          <p:cNvSpPr/>
          <p:nvPr/>
        </p:nvSpPr>
        <p:spPr>
          <a:xfrm>
            <a:off x="2483768" y="1988840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483768" y="3573016"/>
            <a:ext cx="21602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483768" y="5157192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8460432" y="2348880"/>
            <a:ext cx="648072" cy="16561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碩士論文</a:t>
            </a:r>
            <a:endParaRPr lang="en-US" altLang="zh-TW" sz="1000" dirty="0" smtClean="0"/>
          </a:p>
          <a:p>
            <a:r>
              <a:rPr lang="en-US" altLang="zh-TW" sz="1000" dirty="0" smtClean="0"/>
              <a:t>(6</a:t>
            </a:r>
            <a:r>
              <a:rPr lang="zh-TW" altLang="en-US" sz="1000" dirty="0" smtClean="0"/>
              <a:t>學分另計，不含在畢業</a:t>
            </a:r>
            <a:r>
              <a:rPr lang="en-US" altLang="zh-TW" sz="1000" dirty="0" smtClean="0"/>
              <a:t>24</a:t>
            </a:r>
            <a:r>
              <a:rPr lang="zh-TW" altLang="en-US" sz="1000" dirty="0" smtClean="0"/>
              <a:t>學分中</a:t>
            </a:r>
            <a:r>
              <a:rPr lang="en-US" altLang="zh-TW" sz="1000" dirty="0" smtClean="0"/>
              <a:t>)</a:t>
            </a:r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sp>
        <p:nvSpPr>
          <p:cNvPr id="40" name="向右箭號 39"/>
          <p:cNvSpPr/>
          <p:nvPr/>
        </p:nvSpPr>
        <p:spPr>
          <a:xfrm>
            <a:off x="7092280" y="5157192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8172400" y="2996952"/>
            <a:ext cx="288032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60"/>
          <p:cNvSpPr txBox="1"/>
          <p:nvPr/>
        </p:nvSpPr>
        <p:spPr>
          <a:xfrm>
            <a:off x="5564140" y="6453336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(108/10/23)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化對角線角落矩形 36"/>
          <p:cNvSpPr/>
          <p:nvPr/>
        </p:nvSpPr>
        <p:spPr>
          <a:xfrm>
            <a:off x="683568" y="5733256"/>
            <a:ext cx="2016224" cy="1027857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：發育及再生醫學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：癌症生物學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：人類遺傳疾病及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                 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動物模式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：生物科技及基因醫學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：遺傳諮詢師</a:t>
            </a:r>
            <a:endParaRPr lang="en-US" altLang="zh-TW" sz="1050" b="1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7452320" y="5805264"/>
            <a:ext cx="108012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老化生物學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分子生物暨人類遺傳學系碩士班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627784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分子生物暨人類遺傳學系碩士班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2108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農業化學、環境工程等研究所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6468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遺傳諮詢師、生物化學工程師、細胞檢測工程師、製劑研發工程師、臨床研究員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506</Words>
  <Application>Microsoft Office PowerPoint</Application>
  <PresentationFormat>如螢幕大小 (4:3)</PresentationFormat>
  <Paragraphs>105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84</cp:revision>
  <cp:lastPrinted>2018-04-29T03:16:04Z</cp:lastPrinted>
  <dcterms:created xsi:type="dcterms:W3CDTF">2014-01-07T01:59:40Z</dcterms:created>
  <dcterms:modified xsi:type="dcterms:W3CDTF">2021-12-13T08:28:25Z</dcterms:modified>
</cp:coreProperties>
</file>