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6" r:id="rId3"/>
    <p:sldId id="265" r:id="rId4"/>
    <p:sldId id="264" r:id="rId5"/>
    <p:sldId id="258" r:id="rId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05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432348" y="585510"/>
            <a:ext cx="6639462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235415" y="699195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739470" y="843211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099511" y="843211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099510" y="1995339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1099510" y="2931443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683686" y="699195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539670" y="1131243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分子醫學與人類遺傳學科技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523446" y="27154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07504" y="51123"/>
            <a:ext cx="89643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108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地圖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(1081 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學期起適用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)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027502" y="134726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027502" y="242738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027502" y="3363491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53967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53967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924047" y="699195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193060" y="141701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179630" y="2337377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179630" y="3219475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339870" y="699195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267862" y="1203251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26786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211960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580229" y="699195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92404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868144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452320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9" name="圓角化對角線角落矩形 38"/>
          <p:cNvSpPr/>
          <p:nvPr/>
        </p:nvSpPr>
        <p:spPr>
          <a:xfrm>
            <a:off x="536876" y="4227587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555776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60822" y="3573016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524328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43618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5652120" y="3897052"/>
            <a:ext cx="1656184" cy="17641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688124" y="5733256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3995936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59242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2375066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411760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5852038" y="1203251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108/4/10)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725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2348" y="585510"/>
            <a:ext cx="6639462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35415" y="699195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39470" y="843211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099511" y="843211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099510" y="1995339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1099510" y="2931443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683686" y="699195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1" name="圓角矩形 10"/>
          <p:cNvSpPr/>
          <p:nvPr/>
        </p:nvSpPr>
        <p:spPr>
          <a:xfrm>
            <a:off x="2539670" y="1131243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分子醫學與人類遺傳學科技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523446" y="2715419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75441" y="51123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107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027502" y="134726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027502" y="2427387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027502" y="3363491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圓角矩形 16"/>
          <p:cNvSpPr/>
          <p:nvPr/>
        </p:nvSpPr>
        <p:spPr>
          <a:xfrm>
            <a:off x="253967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8" name="圓角矩形 17"/>
          <p:cNvSpPr/>
          <p:nvPr/>
        </p:nvSpPr>
        <p:spPr>
          <a:xfrm>
            <a:off x="253967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9" name="圓角矩形 18"/>
          <p:cNvSpPr/>
          <p:nvPr/>
        </p:nvSpPr>
        <p:spPr>
          <a:xfrm>
            <a:off x="5924047" y="699195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20" name="向右箭號 19"/>
          <p:cNvSpPr/>
          <p:nvPr/>
        </p:nvSpPr>
        <p:spPr>
          <a:xfrm>
            <a:off x="2193060" y="141701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2179630" y="2337377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2179630" y="3219475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4339870" y="699195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4" name="圓角矩形 23"/>
          <p:cNvSpPr/>
          <p:nvPr/>
        </p:nvSpPr>
        <p:spPr>
          <a:xfrm>
            <a:off x="4267862" y="1203251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426786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4211960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7580229" y="699195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8" name="圓角矩形 27"/>
          <p:cNvSpPr/>
          <p:nvPr/>
        </p:nvSpPr>
        <p:spPr>
          <a:xfrm>
            <a:off x="592404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868144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30" name="圓角矩形 29"/>
          <p:cNvSpPr/>
          <p:nvPr/>
        </p:nvSpPr>
        <p:spPr>
          <a:xfrm>
            <a:off x="7452320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1" name="圓角化對角線角落矩形 30"/>
          <p:cNvSpPr/>
          <p:nvPr/>
        </p:nvSpPr>
        <p:spPr>
          <a:xfrm>
            <a:off x="536876" y="4227587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2555776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3" name="圓角矩形 32"/>
          <p:cNvSpPr/>
          <p:nvPr/>
        </p:nvSpPr>
        <p:spPr>
          <a:xfrm>
            <a:off x="5760822" y="3573016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524328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43618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652120" y="3897052"/>
            <a:ext cx="1656184" cy="17641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88124" y="5733256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995936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59242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75066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411760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5852038" y="1203251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69589" y="6515471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108/4/10)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199925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2411760" y="1196752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106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411760" y="2060848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6" name="圓角矩形 15"/>
          <p:cNvSpPr/>
          <p:nvPr/>
        </p:nvSpPr>
        <p:spPr>
          <a:xfrm>
            <a:off x="2411760" y="2996952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7" name="圓角矩形 16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8" name="向右箭號 17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2" name="圓角矩形 2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7" name="圓角矩形 26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0" name="圓角化對角線角落矩形 29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2" name="圓角矩形 31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580112" y="4005064"/>
            <a:ext cx="1656184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 smtClean="0"/>
              <a:t>：小鼠實驗模式概論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52810" y="5805264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23928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108/4/10)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21413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 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105 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化對角線角落矩形 14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5536" y="6550223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108/4/10)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9" name="圓角矩形 18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0" name="圓角矩形 19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308304" y="4005064"/>
            <a:ext cx="1728192" cy="1260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580112" y="4005064"/>
            <a:ext cx="1656184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5652810" y="5805263"/>
            <a:ext cx="1511478" cy="8988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 smtClean="0">
                <a:solidFill>
                  <a:schemeClr val="tx1"/>
                </a:solidFill>
              </a:rPr>
              <a:t>(1071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139952" y="2276872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139952" y="2950785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3923928" y="3969060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3923928" y="5265205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2627784" y="656692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37" name="圓角矩形 36"/>
          <p:cNvSpPr/>
          <p:nvPr/>
        </p:nvSpPr>
        <p:spPr>
          <a:xfrm>
            <a:off x="2483768" y="1160748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2483768" y="2024844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9" name="圓角矩形 38"/>
          <p:cNvSpPr/>
          <p:nvPr/>
        </p:nvSpPr>
        <p:spPr>
          <a:xfrm>
            <a:off x="2483768" y="2960948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40" name="圓角矩形 39"/>
          <p:cNvSpPr/>
          <p:nvPr/>
        </p:nvSpPr>
        <p:spPr>
          <a:xfrm>
            <a:off x="2555776" y="3609020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2339752" y="5481228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339752" y="3969060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44" name="圓角化對角線角落矩形 43"/>
          <p:cNvSpPr/>
          <p:nvPr/>
        </p:nvSpPr>
        <p:spPr>
          <a:xfrm>
            <a:off x="408966" y="5567084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畢業前四學群中至少選修二學群共</a:t>
            </a:r>
            <a:r>
              <a:rPr lang="en-US" altLang="zh-TW" sz="1300" dirty="0" smtClean="0">
                <a:solidFill>
                  <a:schemeClr val="bg1"/>
                </a:solidFill>
              </a:rPr>
              <a:t>4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cxnSp>
        <p:nvCxnSpPr>
          <p:cNvPr id="45" name="直線單箭頭接點 4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分子生物暨人類遺傳學系學士班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339752" y="1304764"/>
            <a:ext cx="1296144" cy="3960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碩士班、</a:t>
            </a:r>
            <a:r>
              <a:rPr lang="en-US" altLang="zh-TW" sz="1050" dirty="0" smtClean="0"/>
              <a:t/>
            </a:r>
            <a:br>
              <a:rPr lang="en-US" altLang="zh-TW" sz="1050" dirty="0" smtClean="0"/>
            </a:br>
            <a:r>
              <a:rPr lang="zh-TW" altLang="en-US" sz="1050" dirty="0" smtClean="0"/>
              <a:t>學士後學程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分子生物暨人類遺傳學系學士班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664804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73351"/>
            <a:ext cx="647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專利研究所、農業化學、環境工程等研究所、學士後中、西醫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2162</Words>
  <Application>Microsoft Office PowerPoint</Application>
  <PresentationFormat>如螢幕大小 (4:3)</PresentationFormat>
  <Paragraphs>447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135</cp:revision>
  <cp:lastPrinted>2018-04-29T06:00:35Z</cp:lastPrinted>
  <dcterms:created xsi:type="dcterms:W3CDTF">2014-01-07T01:59:40Z</dcterms:created>
  <dcterms:modified xsi:type="dcterms:W3CDTF">2021-12-13T08:23:05Z</dcterms:modified>
</cp:coreProperties>
</file>